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4FE02-A883-4A01-B86C-D595DC6F614D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9FA09-DB4A-4FCE-8C87-B25D5175E1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4FE02-A883-4A01-B86C-D595DC6F614D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9FA09-DB4A-4FCE-8C87-B25D5175E1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4FE02-A883-4A01-B86C-D595DC6F614D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9FA09-DB4A-4FCE-8C87-B25D5175E1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4FE02-A883-4A01-B86C-D595DC6F614D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9FA09-DB4A-4FCE-8C87-B25D5175E1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4FE02-A883-4A01-B86C-D595DC6F614D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9FA09-DB4A-4FCE-8C87-B25D5175E1C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4FE02-A883-4A01-B86C-D595DC6F614D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9FA09-DB4A-4FCE-8C87-B25D5175E1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4FE02-A883-4A01-B86C-D595DC6F614D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9FA09-DB4A-4FCE-8C87-B25D5175E1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4FE02-A883-4A01-B86C-D595DC6F614D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9FA09-DB4A-4FCE-8C87-B25D5175E1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4FE02-A883-4A01-B86C-D595DC6F614D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9FA09-DB4A-4FCE-8C87-B25D5175E1C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4FE02-A883-4A01-B86C-D595DC6F614D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9FA09-DB4A-4FCE-8C87-B25D5175E1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4FE02-A883-4A01-B86C-D595DC6F614D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E9FA09-DB4A-4FCE-8C87-B25D5175E1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8E4FE02-A883-4A01-B86C-D595DC6F614D}" type="datetimeFigureOut">
              <a:rPr lang="en-US" smtClean="0"/>
              <a:t>2/1/2011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5E9FA09-DB4A-4FCE-8C87-B25D5175E1C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057400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Inquiry: The Key to Understanding and Teaching Science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81000"/>
            <a:ext cx="7406640" cy="17526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3100" dirty="0" smtClean="0"/>
              <a:t>Chapter 9- Developing a Relationship With Science Through Authentic Inquiry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This chapter focuses on the definition of inquiry and its importance in a curriculum:</a:t>
            </a:r>
          </a:p>
          <a:p>
            <a:r>
              <a:rPr lang="en-US" dirty="0" smtClean="0"/>
              <a:t>Successful inquiry is based on the students questions, ability to formulate their own explanations and validate them using evidence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Q200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Q200 is class taught by the SOE which helps students to understand the importance of inquiry and the role it should play in their class room</a:t>
            </a:r>
          </a:p>
          <a:p>
            <a:r>
              <a:rPr lang="en-US" dirty="0" smtClean="0"/>
              <a:t>By the end of the class they should be able to understand and have the skills to successfully exercise scientific inquiry</a:t>
            </a:r>
          </a:p>
          <a:p>
            <a:r>
              <a:rPr lang="en-US" dirty="0" smtClean="0"/>
              <a:t>By having this understand they will understand how to successfully implement it in their classes.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762000"/>
            <a:ext cx="749808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NSES Essential Features of Inquiry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143000"/>
            <a:ext cx="749808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Standards:</a:t>
            </a:r>
          </a:p>
          <a:p>
            <a:r>
              <a:rPr lang="en-US" dirty="0" smtClean="0"/>
              <a:t>Learners Engage in Scientifically Oriented Questions</a:t>
            </a:r>
          </a:p>
          <a:p>
            <a:r>
              <a:rPr lang="en-US" dirty="0" smtClean="0"/>
              <a:t>Learners Give Priority to Evidence When Responding to Questions</a:t>
            </a:r>
          </a:p>
          <a:p>
            <a:r>
              <a:rPr lang="en-US" dirty="0" smtClean="0"/>
              <a:t>Learners Formulate Explanations Based on Evidence</a:t>
            </a:r>
          </a:p>
          <a:p>
            <a:r>
              <a:rPr lang="en-US" dirty="0" smtClean="0"/>
              <a:t>Learners Connect Explanations to Scientific Knowledge</a:t>
            </a:r>
          </a:p>
          <a:p>
            <a:r>
              <a:rPr lang="en-US" dirty="0" smtClean="0"/>
              <a:t>Learners Communicate and Justify Explanations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Chapter 10-Science Projects: Successful Inquiries in Eight-Grade Science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057400"/>
            <a:ext cx="7498080" cy="3048000"/>
          </a:xfrm>
        </p:spPr>
        <p:txBody>
          <a:bodyPr/>
          <a:lstStyle/>
          <a:p>
            <a:r>
              <a:rPr lang="en-US" dirty="0" smtClean="0"/>
              <a:t>This Chapter focuses on how to implement successful inquiry into </a:t>
            </a:r>
            <a:r>
              <a:rPr lang="en-US" dirty="0" err="1" smtClean="0"/>
              <a:t>ciriculum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successfully implement inquiry into the curriculum as school to state goals and a vision to achieve by implement inquiry.</a:t>
            </a:r>
          </a:p>
          <a:p>
            <a:r>
              <a:rPr lang="en-US" dirty="0" smtClean="0"/>
              <a:t>Example: Hilo Intermediate School in Hawaii has planned to raise students proficiency in science to meet NSES standards by implementing the use of inquiry by students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Inquiry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Hawaii state standards include: Scientific Investigation, Nature of science, Nature of Matter, Energy, and Force and Motion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Fair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After exploring the </a:t>
            </a:r>
            <a:r>
              <a:rPr lang="en-US" dirty="0" err="1" smtClean="0"/>
              <a:t>aforemention</a:t>
            </a:r>
            <a:r>
              <a:rPr lang="en-US" dirty="0" smtClean="0"/>
              <a:t> standards the students will partake in a science fair to exercise the understanding of Inquiry</a:t>
            </a:r>
          </a:p>
          <a:p>
            <a:r>
              <a:rPr lang="en-US" dirty="0" smtClean="0"/>
              <a:t>It will allow them to:</a:t>
            </a:r>
          </a:p>
          <a:p>
            <a:r>
              <a:rPr lang="en-US" dirty="0" smtClean="0"/>
              <a:t>Utilize the methods of scientific inquiry to complete a self-directed science project</a:t>
            </a:r>
          </a:p>
          <a:p>
            <a:r>
              <a:rPr lang="en-US" dirty="0" smtClean="0"/>
              <a:t>Integrate the use of scientific and technological tools throughout the project</a:t>
            </a:r>
          </a:p>
          <a:p>
            <a:r>
              <a:rPr lang="en-US" dirty="0" smtClean="0"/>
              <a:t>Use hands-on activities to apply the difficult concepts of experimental design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Phase I: Topic Research</a:t>
            </a:r>
          </a:p>
          <a:p>
            <a:r>
              <a:rPr lang="en-US" dirty="0" smtClean="0"/>
              <a:t>Phase II Use of Scientific Inquiry Skills to Design a </a:t>
            </a:r>
            <a:r>
              <a:rPr lang="en-US" smtClean="0"/>
              <a:t>Science Project</a:t>
            </a:r>
            <a:endParaRPr lang="en-US" dirty="0" smtClean="0"/>
          </a:p>
          <a:p>
            <a:r>
              <a:rPr lang="en-US" dirty="0" smtClean="0"/>
              <a:t>Phase III: Final Product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</TotalTime>
  <Words>335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Solstice</vt:lpstr>
      <vt:lpstr>Inquiry: The Key to Understanding and Teaching Science</vt:lpstr>
      <vt:lpstr>Chapter 9- Developing a Relationship With Science Through Authentic Inquiry</vt:lpstr>
      <vt:lpstr>Q200</vt:lpstr>
      <vt:lpstr>NSES Essential Features of Inquiry </vt:lpstr>
      <vt:lpstr>Chapter 10-Science Projects: Successful Inquiries in Eight-Grade Science</vt:lpstr>
      <vt:lpstr>Goals</vt:lpstr>
      <vt:lpstr>Inquiry Units</vt:lpstr>
      <vt:lpstr>Science Fair</vt:lpstr>
      <vt:lpstr>Phases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Inquiry: The Key to Understanding and Teaching Science</dc:title>
  <dc:creator>a</dc:creator>
  <cp:lastModifiedBy>a</cp:lastModifiedBy>
  <cp:revision>6</cp:revision>
  <dcterms:created xsi:type="dcterms:W3CDTF">2011-02-01T23:26:24Z</dcterms:created>
  <dcterms:modified xsi:type="dcterms:W3CDTF">2011-02-02T00:01:13Z</dcterms:modified>
</cp:coreProperties>
</file>